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9213728-E43D-43E4-927C-B0DF7759E004}">
  <a:tblStyle styleId="{49213728-E43D-43E4-927C-B0DF7759E004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Welcome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Presentation of The Learning Triangle</a:t>
            </a:r>
          </a:p>
        </p:txBody>
      </p:sp>
      <p:pic>
        <p:nvPicPr>
          <p:cNvPr descr="TLT - Logo (Color)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91" y="0"/>
            <a:ext cx="2955706" cy="439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Estimation vs real time </a:t>
            </a:r>
            <a:r>
              <a:rPr lang="de"/>
              <a:t>spent</a:t>
            </a:r>
          </a:p>
        </p:txBody>
      </p:sp>
      <p:pic>
        <p:nvPicPr>
          <p:cNvPr id="127" name="Shape 1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37" y="761325"/>
            <a:ext cx="682423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Patterns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71900" y="1919075"/>
            <a:ext cx="48804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we use the MVC pattern in our project</a:t>
            </a:r>
          </a:p>
        </p:txBody>
      </p:sp>
      <p:pic>
        <p:nvPicPr>
          <p:cNvPr descr="Bildergebnis für mvc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8" y="2662199"/>
            <a:ext cx="3565225" cy="2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133650" y="2607200"/>
            <a:ext cx="47934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		contains the data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Controller 		contains the algorithms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View			contains the methods for showing the UI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Class Diagram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85725" y="2019700"/>
            <a:ext cx="81084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2" y="2154337"/>
            <a:ext cx="8752777" cy="24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Application testing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since we barely have any overview we decided to just use JUnit for unit-testing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We can run all tests within one to two clicks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Metrics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71900" y="1919062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Eclipse-Addon Metrics 1.3.6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rates the 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→ shows you the critical points</a:t>
            </a:r>
            <a:br>
              <a:rPr lang="de"/>
            </a:br>
            <a:r>
              <a:rPr lang="de"/>
              <a:t>	of your project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024" y="2120462"/>
            <a:ext cx="5210824" cy="230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Risk Management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161925" y="19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{49213728-E43D-43E4-927C-B0DF7759E004}</a:tableStyleId>
              </a:tblPr>
              <a:tblGrid>
                <a:gridCol w="2524125"/>
                <a:gridCol w="1085850"/>
                <a:gridCol w="790575"/>
                <a:gridCol w="2705100"/>
                <a:gridCol w="990600"/>
                <a:gridCol w="723900"/>
              </a:tblGrid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identified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prob of occurrence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damage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mitigation strategy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person in charge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risk factor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neuronal network doesnt behave as expected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include more machine learning frameworks for usage but tensorflow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25%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not enough time to get engaged with machine learning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start early enough with reading documentations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TDD takes to much time and work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30,00%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priotize working solutions over tested but unworking code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5%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untested funcionality doesnt work on first try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recode funtionality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 &amp; 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3%</a:t>
                      </a:r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project architecture becomes unclear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10,00%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refactoring, could influence deadlines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Marco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2%</a:t>
                      </a:r>
                    </a:p>
                  </a:txBody>
                  <a:tcPr marT="19050" marB="19050" marR="28575" marL="28575" anchor="b"/>
                </a:tc>
              </a:tr>
              <a:tr h="333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private computer/server isn't strong enough to train the network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15,00%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use computer from DHBW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Steven</a:t>
                      </a:r>
                    </a:p>
                  </a:txBody>
                  <a:tcPr marT="19050" marB="19050" marR="28575" marL="2857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de" sz="1000"/>
                        <a:t>1%</a:t>
                      </a: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Life cycle management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don’t use life cycle management because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We don’t have a product to use, just to research 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We don’t have a web-platform to deploy our project on, it’s mostly a console application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technology we are using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OpenGL ( JOGL-Framework 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JUnit-Framework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Deeplearning4J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GitHub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Jira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What does machine learning mean?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abstract and classify situations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learn specific tasks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automate complex behavior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What is The Learning Triangle?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 neuronal network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approach </a:t>
            </a:r>
            <a:r>
              <a:rPr lang="de"/>
              <a:t>brute force problem solving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artificial creature living in an artificial environment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Team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11700" y="150642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Steven Kovacs                                          Marco Müller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using the Rational Unified Process for our roles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896" y="1687575"/>
            <a:ext cx="1158826" cy="11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74" y="1691150"/>
            <a:ext cx="1158824" cy="11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-409" l="0" r="0" t="71159"/>
          <a:stretch/>
        </p:blipFill>
        <p:spPr>
          <a:xfrm>
            <a:off x="756475" y="3125374"/>
            <a:ext cx="7134575" cy="9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Concept to implementation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900" y="1744075"/>
            <a:ext cx="3328673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268000" y="3218362"/>
            <a:ext cx="1719300" cy="3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5" y="2165975"/>
            <a:ext cx="3140100" cy="24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 we learn?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We implemented an Q-Algorithm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Reward function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Very expensive calculation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"/>
              <a:t>O(4^n)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Write the first 5 results in a csv-file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does such a csv-file look like?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One line is one set of 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Lines are </a:t>
            </a:r>
            <a:r>
              <a:rPr lang="de"/>
              <a:t>separated</a:t>
            </a:r>
            <a:r>
              <a:rPr lang="de"/>
              <a:t> by “\n”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Fields are separated by “,”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First field is the “label” (the route the q-algorithm would take)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Other 36 fields are the vision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How does our neuronal network looks like?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45" y="619049"/>
            <a:ext cx="675862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Demo of our project</a:t>
            </a:r>
          </a:p>
        </p:txBody>
      </p:sp>
      <p:pic>
        <p:nvPicPr>
          <p:cNvPr descr="TLT - Logo (Color).pn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449" y="1506424"/>
            <a:ext cx="2787100" cy="4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Our vision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create a game with no user-interaction at all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look how an artificial intelligence lives in an artificial world with clearly defined rules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just an algorithm, no player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</a:t>
            </a:r>
            <a:r>
              <a:rPr lang="de"/>
              <a:t>urpose of this project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non-profit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research in an </a:t>
            </a:r>
            <a:r>
              <a:rPr lang="de"/>
              <a:t>upcoming</a:t>
            </a:r>
            <a:r>
              <a:rPr lang="de"/>
              <a:t> area of computer science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e"/>
              <a:t>do something we had never done before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Use Cases &amp; Scope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5008850" y="1946025"/>
            <a:ext cx="36852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project parts splitted into smaller parts → Use Cases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First Sem. : game rules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Second Sem. : Neuronal Network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9" y="1769575"/>
            <a:ext cx="4600225" cy="3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Project Management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How to document the specifications and Use Cases?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i="1" lang="de">
                <a:solidFill>
                  <a:srgbClr val="666666"/>
                </a:solidFill>
              </a:rPr>
              <a:t>Software Architecture Document</a:t>
            </a:r>
            <a:r>
              <a:rPr lang="de">
                <a:solidFill>
                  <a:srgbClr val="666666"/>
                </a:solidFill>
              </a:rPr>
              <a:t> and </a:t>
            </a:r>
            <a:r>
              <a:rPr i="1" lang="de">
                <a:solidFill>
                  <a:srgbClr val="666666"/>
                </a:solidFill>
              </a:rPr>
              <a:t>Software Requirements Specification</a:t>
            </a:r>
          </a:p>
          <a:p>
            <a:pPr indent="-228600" lvl="0" marL="45720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each Use Case &lt;-&gt; Use Case Document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The way we develop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We followed the idea of an </a:t>
            </a:r>
            <a:r>
              <a:rPr i="1" lang="de">
                <a:solidFill>
                  <a:srgbClr val="666666"/>
                </a:solidFill>
              </a:rPr>
              <a:t>agile</a:t>
            </a:r>
            <a:r>
              <a:rPr lang="de">
                <a:solidFill>
                  <a:srgbClr val="666666"/>
                </a:solidFill>
              </a:rPr>
              <a:t> project</a:t>
            </a:r>
          </a:p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→	you have to welcome a change while you are working on your project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Char char="-"/>
            </a:pPr>
            <a:r>
              <a:rPr lang="de">
                <a:solidFill>
                  <a:srgbClr val="666666"/>
                </a:solidFill>
              </a:rPr>
              <a:t>more contact with customer to follow his wishes</a:t>
            </a:r>
          </a:p>
          <a:p>
            <a:pPr lvl="0">
              <a:spcBef>
                <a:spcPts val="0"/>
              </a:spcBef>
              <a:buNone/>
            </a:pPr>
            <a:r>
              <a:rPr lang="de">
                <a:solidFill>
                  <a:srgbClr val="666666"/>
                </a:solidFill>
              </a:rPr>
              <a:t>→ 	don’t develop over some months just to realize at the end that the customer wanted a program completely different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Scrumming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realising an agile project needs a good overview over state of the project and remaining time  → we use JIRA</a:t>
            </a:r>
          </a:p>
          <a:p>
            <a:pPr lvl="0" rtl="0">
              <a:spcBef>
                <a:spcPts val="0"/>
              </a:spcBef>
              <a:buNone/>
            </a:pPr>
            <a:r>
              <a:rPr lang="de"/>
              <a:t>JIRA is a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Platform to create and edit tasks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Associate tasks with people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Log worktime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"/>
              <a:t>Estimate operating expenses</a:t>
            </a:r>
            <a:r>
              <a:rPr lang="de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Time spend</a:t>
            </a:r>
          </a:p>
        </p:txBody>
      </p:sp>
      <p:pic>
        <p:nvPicPr>
          <p:cNvPr id="121" name="Shape 121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187" y="1712049"/>
            <a:ext cx="5549525" cy="34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